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7" r:id="rId4"/>
  </p:sldIdLst>
  <p:sldSz cx="9217025" cy="57610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620"/>
    <p:restoredTop sz="94660"/>
  </p:normalViewPr>
  <p:slideViewPr>
    <p:cSldViewPr>
      <p:cViewPr>
        <p:scale>
          <a:sx n="60" d="100"/>
          <a:sy n="60" d="100"/>
        </p:scale>
        <p:origin x="-1368" y="-510"/>
      </p:cViewPr>
      <p:guideLst>
        <p:guide orient="horz" pos="18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277" y="1789656"/>
            <a:ext cx="7834471" cy="12348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554" y="3264588"/>
            <a:ext cx="6451918" cy="14722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22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2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2343" y="230709"/>
            <a:ext cx="2073831" cy="49155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0851" y="230709"/>
            <a:ext cx="6067875" cy="49155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40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52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82" y="3702001"/>
            <a:ext cx="7834471" cy="114420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8082" y="2441774"/>
            <a:ext cx="7834471" cy="126022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851" y="1344243"/>
            <a:ext cx="4070853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5321" y="1344243"/>
            <a:ext cx="4070853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22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51" y="1289566"/>
            <a:ext cx="4072453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51" y="1826996"/>
            <a:ext cx="4072453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121" y="1289566"/>
            <a:ext cx="4074053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2121" y="1826996"/>
            <a:ext cx="4074053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9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70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7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52" y="229375"/>
            <a:ext cx="3032338" cy="9761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01" y="229375"/>
            <a:ext cx="5152573" cy="49168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852" y="1205551"/>
            <a:ext cx="3032338" cy="39407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3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601" y="4032727"/>
            <a:ext cx="5530215" cy="4760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6601" y="514759"/>
            <a:ext cx="5530215" cy="34566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6601" y="4508813"/>
            <a:ext cx="5530215" cy="6761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886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0851" y="230709"/>
            <a:ext cx="8295323" cy="96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51" y="1344243"/>
            <a:ext cx="8295323" cy="3802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0851" y="5339629"/>
            <a:ext cx="2150639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9150" y="5339629"/>
            <a:ext cx="2918725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05535" y="5339629"/>
            <a:ext cx="2150639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12" t="17971" r="31065" b="9199"/>
          <a:stretch/>
        </p:blipFill>
        <p:spPr>
          <a:xfrm>
            <a:off x="741242" y="0"/>
            <a:ext cx="2751630" cy="30606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9"/>
          <a:stretch/>
        </p:blipFill>
        <p:spPr>
          <a:xfrm>
            <a:off x="4104456" y="216024"/>
            <a:ext cx="4771149" cy="54007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3" t="4104" r="12680" b="9693"/>
          <a:stretch/>
        </p:blipFill>
        <p:spPr>
          <a:xfrm>
            <a:off x="576064" y="3084590"/>
            <a:ext cx="3081987" cy="260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0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90" t="10267" r="11297" b="8149"/>
          <a:stretch/>
        </p:blipFill>
        <p:spPr>
          <a:xfrm>
            <a:off x="216024" y="8701"/>
            <a:ext cx="3600400" cy="2974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1" r="3731"/>
          <a:stretch/>
        </p:blipFill>
        <p:spPr>
          <a:xfrm>
            <a:off x="4021223" y="0"/>
            <a:ext cx="5123793" cy="576103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783408" y="4286971"/>
            <a:ext cx="72008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6479610" y="776020"/>
            <a:ext cx="720080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0" t="14765" r="15452" b="2030"/>
          <a:stretch/>
        </p:blipFill>
        <p:spPr>
          <a:xfrm>
            <a:off x="360040" y="2952527"/>
            <a:ext cx="1592606" cy="26605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4" r="18559" b="8192"/>
          <a:stretch/>
        </p:blipFill>
        <p:spPr>
          <a:xfrm>
            <a:off x="2088232" y="2952604"/>
            <a:ext cx="1506700" cy="2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7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95"/>
          <a:stretch/>
        </p:blipFill>
        <p:spPr>
          <a:xfrm>
            <a:off x="3240360" y="172277"/>
            <a:ext cx="5976665" cy="55887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0" t="9304" r="13532"/>
          <a:stretch/>
        </p:blipFill>
        <p:spPr>
          <a:xfrm>
            <a:off x="0" y="-23344"/>
            <a:ext cx="3322682" cy="319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34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0</Words>
  <Application>Microsoft Office PowerPoint</Application>
  <PresentationFormat>Custom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Hodgkinson</dc:creator>
  <cp:lastModifiedBy>Richard Hodgkinson</cp:lastModifiedBy>
  <cp:revision>101</cp:revision>
  <dcterms:created xsi:type="dcterms:W3CDTF">2023-01-05T12:05:59Z</dcterms:created>
  <dcterms:modified xsi:type="dcterms:W3CDTF">2023-09-06T05:53:24Z</dcterms:modified>
</cp:coreProperties>
</file>